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9/22/2024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9/22/2024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flipH="1">
            <a:off x="430021" y="739303"/>
            <a:ext cx="537939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700457"/>
            <a:ext cx="5869021" cy="3034071"/>
          </a:xfrm>
        </p:spPr>
        <p:txBody>
          <a:bodyPr/>
          <a:lstStyle/>
          <a:p>
            <a:pPr algn="ctr"/>
            <a:r>
              <a:rPr lang="en-US" sz="3600" dirty="0" err="1"/>
              <a:t>RfId</a:t>
            </a:r>
            <a:r>
              <a:rPr lang="en-US" sz="3600" dirty="0"/>
              <a:t> based-tool tracking system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4070551"/>
            <a:ext cx="4925188" cy="33924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927" y="674616"/>
            <a:ext cx="9393382" cy="4636293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91230" y="1973121"/>
            <a:ext cx="4850550" cy="1731145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technology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RC522 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scan tags assigned to tools and borrowers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designed to improve the management and accountability of tools within a cabinet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introduces a reliable method for tracking the tools borrowed by personnel.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1BBA38-D727-4951-97C8-61EC329E5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5012531" y="0"/>
            <a:ext cx="7196138" cy="6867376"/>
          </a:xfrm>
        </p:spPr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34614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6" y="1779750"/>
            <a:ext cx="2680959" cy="50677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Current challenges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consequences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FFC007-E9D2-43D0-A82D-EF645ED75AFB}"/>
              </a:ext>
            </a:extLst>
          </p:cNvPr>
          <p:cNvSpPr>
            <a:spLocks noGrp="1" noChangeArrowheads="1"/>
          </p:cNvSpPr>
          <p:nvPr>
            <p:ph type="body" sz="quarter" idx="18"/>
          </p:nvPr>
        </p:nvSpPr>
        <p:spPr bwMode="auto">
          <a:xfrm>
            <a:off x="3779260" y="1948815"/>
            <a:ext cx="7052700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Manual tool tracking system is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and prone to errors.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Misplaced or unreturned tools lead to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delays and increased operational costs.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Lack of accountability makes it difficult to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who has borrowed a tool and its return status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386665-8267-4059-A81A-22395085DDB8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 bwMode="auto">
          <a:xfrm>
            <a:off x="4038600" y="4596916"/>
            <a:ext cx="5149167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Delayed maintenance activities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due to missing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Increased operational costs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reduced productivity.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Risks to safety and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interruptions in critical maintenance tasks.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>
            <a:norm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tracking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>
            <a:norm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Authorization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RFID technology to monitor tool location and usage in real time.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>
            <a:norm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94709" y="3350621"/>
            <a:ext cx="3096655" cy="365125"/>
          </a:xfrm>
        </p:spPr>
        <p:txBody>
          <a:bodyPr>
            <a:no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Tool Management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Alerts for overdue tools, ensuring timely returns and accountability.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tool misplacement and loss, minimizing maintenance delays and operational costs.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1379641-7505-4B1F-872A-7B3D4FB1E234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506711" y="1682673"/>
            <a:ext cx="301223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Restricts tool access to authorized personnel only through RFID cards.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919" y="1348856"/>
            <a:ext cx="7286605" cy="634323"/>
          </a:xfrm>
        </p:spPr>
        <p:txBody>
          <a:bodyPr/>
          <a:lstStyle/>
          <a:p>
            <a:r>
              <a:rPr lang="en-US" dirty="0"/>
              <a:t>Design Approach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198987" y="2098388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Material needed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8919" y="2676555"/>
            <a:ext cx="3297127" cy="2692705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RFID RC522 Module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Ultrasonic Sensor (HC-SR04)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16x2 LCD Display 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Servo Motor (SG90)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Buzzer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Breadboard and Jumper Wires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Microcontroller (Arduino Uno)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Supply (5V Battery or Power Adapter)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 Cabinet/Box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DEA70E-0F31-4805-8447-DAA5655C4A1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818CE1-A378-4FC8-B1C8-A806E89223F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4F88DE2-C2D0-4439-8060-4370361A40D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0AE9DD6-4962-48A6-979C-F9DD99EA185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98611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62" y="98611"/>
            <a:ext cx="9385300" cy="985791"/>
          </a:xfrm>
        </p:spPr>
        <p:txBody>
          <a:bodyPr/>
          <a:lstStyle/>
          <a:p>
            <a:r>
              <a:rPr lang="en-US" dirty="0"/>
              <a:t>Flow charts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E1194-BC64-47B2-A466-157A1280D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1"/>
          <a:stretch/>
        </p:blipFill>
        <p:spPr>
          <a:xfrm>
            <a:off x="0" y="914073"/>
            <a:ext cx="12192000" cy="5486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795832" y="1036629"/>
            <a:ext cx="6248251" cy="4420277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5866818" cy="4784742"/>
          </a:xfrm>
        </p:spPr>
        <p:txBody>
          <a:bodyPr/>
          <a:lstStyle/>
          <a:p>
            <a:pPr algn="ctr"/>
            <a:r>
              <a:rPr lang="en-US" noProof="0" dirty="0"/>
              <a:t> 3d model for the </a:t>
            </a:r>
            <a:r>
              <a:rPr lang="en-US" noProof="0" dirty="0" err="1"/>
              <a:t>cabnet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E2458-1219-41BC-A1A0-2B0E7959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1067"/>
            <a:ext cx="5656730" cy="32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16c05727-aa75-4e4a-9b5f-8a80a1165891"/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169</TotalTime>
  <Words>236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Posterama Bold</vt:lpstr>
      <vt:lpstr>Times New Roman</vt:lpstr>
      <vt:lpstr>Office Theme</vt:lpstr>
      <vt:lpstr>RfId based-tool tracking system</vt:lpstr>
      <vt:lpstr>introduction</vt:lpstr>
      <vt:lpstr>Problem</vt:lpstr>
      <vt:lpstr>Solution</vt:lpstr>
      <vt:lpstr>Design Approach</vt:lpstr>
      <vt:lpstr>Flow charts</vt:lpstr>
      <vt:lpstr> 3d model for the cabnet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based-tool tracking system</dc:title>
  <dc:creator>bezawit denbeze</dc:creator>
  <cp:lastModifiedBy>bezawit denbeze</cp:lastModifiedBy>
  <cp:revision>10</cp:revision>
  <dcterms:created xsi:type="dcterms:W3CDTF">2024-09-22T18:18:59Z</dcterms:created>
  <dcterms:modified xsi:type="dcterms:W3CDTF">2024-09-22T21:08:48Z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